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8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5781"/>
  </p:normalViewPr>
  <p:slideViewPr>
    <p:cSldViewPr snapToGrid="0" snapToObjects="1">
      <p:cViewPr varScale="1">
        <p:scale>
          <a:sx n="93" d="100"/>
          <a:sy n="93" d="100"/>
        </p:scale>
        <p:origin x="208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79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696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66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891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6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720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15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280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87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71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2F4D1-DB27-084A-A5EF-CCF8188F5ED0}" type="datetimeFigureOut">
              <a:rPr lang="en-US" smtClean="0"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A2EE673-AF30-BD48-A17F-5128B13F6163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10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09B44-A687-E044-8148-8813D79E78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2024 </a:t>
            </a:r>
            <a:r>
              <a:rPr lang="en-US" sz="8800" b="1" dirty="0">
                <a:solidFill>
                  <a:srgbClr val="FF0000"/>
                </a:solidFill>
              </a:rPr>
              <a:t>HOT</a:t>
            </a:r>
            <a:r>
              <a:rPr lang="en-US" dirty="0"/>
              <a:t> Disability Policies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40B8C0-CB4B-174A-B351-B75502656F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018A-F071-7D4D-A5BE-45B2A8FBD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Priority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573CA-D6D9-144F-819C-68A69C17E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ABLE Estate Recovery</a:t>
            </a:r>
          </a:p>
          <a:p>
            <a:r>
              <a:rPr lang="en-US" dirty="0"/>
              <a:t>Right to Repair </a:t>
            </a:r>
            <a:r>
              <a:rPr lang="en-US" dirty="0" err="1"/>
              <a:t>pt</a:t>
            </a:r>
            <a:r>
              <a:rPr lang="en-US" dirty="0"/>
              <a:t> 1</a:t>
            </a:r>
          </a:p>
          <a:p>
            <a:r>
              <a:rPr lang="en-US" dirty="0"/>
              <a:t>Corporal Punishment limits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Grade Retention</a:t>
            </a:r>
          </a:p>
          <a:p>
            <a:r>
              <a:rPr lang="en-US" dirty="0"/>
              <a:t>Mechanical Restraint</a:t>
            </a:r>
          </a:p>
        </p:txBody>
      </p:sp>
    </p:spTree>
    <p:extLst>
      <p:ext uri="{BB962C8B-B14F-4D97-AF65-F5344CB8AC3E}">
        <p14:creationId xmlns:p14="http://schemas.microsoft.com/office/powerpoint/2010/main" val="10339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B3F4-AF89-3048-B98F-D954181D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Priority Legislation (so far)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1D410-7185-7B43-AE7E-2D98C621C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Informal Exclusionary Discipline Practices Report</a:t>
            </a:r>
          </a:p>
          <a:p>
            <a:r>
              <a:rPr lang="en-US" dirty="0"/>
              <a:t>Right to Repair </a:t>
            </a:r>
            <a:r>
              <a:rPr lang="en-US" dirty="0" err="1"/>
              <a:t>pt</a:t>
            </a:r>
            <a:r>
              <a:rPr lang="en-US" dirty="0"/>
              <a:t> II</a:t>
            </a:r>
          </a:p>
          <a:p>
            <a:r>
              <a:rPr lang="en-US" dirty="0"/>
              <a:t>Paid Family Caregiving Resolution</a:t>
            </a:r>
          </a:p>
          <a:p>
            <a:r>
              <a:rPr lang="en-US" dirty="0"/>
              <a:t>Medicaid Buy-In</a:t>
            </a:r>
          </a:p>
        </p:txBody>
      </p:sp>
    </p:spTree>
    <p:extLst>
      <p:ext uri="{BB962C8B-B14F-4D97-AF65-F5344CB8AC3E}">
        <p14:creationId xmlns:p14="http://schemas.microsoft.com/office/powerpoint/2010/main" val="2977703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6B1FA-8054-144E-962E-638F5B37A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stuff that we like that might come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32BA3-5893-1745-9920-4152DFEF4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Youth Development Center ID Screening</a:t>
            </a:r>
          </a:p>
          <a:p>
            <a:r>
              <a:rPr lang="en-US" dirty="0"/>
              <a:t>TN Special Educator Scholarships</a:t>
            </a:r>
          </a:p>
          <a:p>
            <a:r>
              <a:rPr lang="en-US" dirty="0"/>
              <a:t>TN Rural and Workforce Housing Tax Credit</a:t>
            </a:r>
          </a:p>
        </p:txBody>
      </p:sp>
    </p:spTree>
    <p:extLst>
      <p:ext uri="{BB962C8B-B14F-4D97-AF65-F5344CB8AC3E}">
        <p14:creationId xmlns:p14="http://schemas.microsoft.com/office/powerpoint/2010/main" val="2653091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07FD3-1EEA-9D4F-A19D-64BBDB340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2024 stuff to be unexcited about that might come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0E3D-0E00-9846-98CD-9A01EBB76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trio of problematic bills – return of the Bad</a:t>
            </a:r>
          </a:p>
          <a:p>
            <a:r>
              <a:rPr lang="en-US" dirty="0"/>
              <a:t>Leftover special session stuff</a:t>
            </a:r>
          </a:p>
          <a:p>
            <a:pPr lvl="1"/>
            <a:r>
              <a:rPr lang="en-US" dirty="0"/>
              <a:t>ERPO again?</a:t>
            </a:r>
          </a:p>
          <a:p>
            <a:pPr lvl="1"/>
            <a:r>
              <a:rPr lang="en-US" dirty="0"/>
              <a:t>School “hardening”</a:t>
            </a:r>
          </a:p>
          <a:p>
            <a:pPr lvl="1"/>
            <a:r>
              <a:rPr lang="en-US" dirty="0"/>
              <a:t>Juvenile justice</a:t>
            </a:r>
          </a:p>
          <a:p>
            <a:pPr lvl="1"/>
            <a:r>
              <a:rPr lang="en-US" dirty="0"/>
              <a:t>Mental Health</a:t>
            </a:r>
          </a:p>
          <a:p>
            <a:r>
              <a:rPr lang="en-US" dirty="0"/>
              <a:t>Revenue shortfall (so far)</a:t>
            </a:r>
          </a:p>
          <a:p>
            <a:r>
              <a:rPr lang="en-US" dirty="0"/>
              <a:t>Zombie bills </a:t>
            </a:r>
          </a:p>
        </p:txBody>
      </p:sp>
    </p:spTree>
    <p:extLst>
      <p:ext uri="{BB962C8B-B14F-4D97-AF65-F5344CB8AC3E}">
        <p14:creationId xmlns:p14="http://schemas.microsoft.com/office/powerpoint/2010/main" val="208347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3F96-B923-DE4F-98B5-30C0B4EEC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Stuff in 2024?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1B16D-6FDE-DF43-BF12-09DCFEEBA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CMS proposed rule on HCBS access – final rule</a:t>
            </a:r>
          </a:p>
          <a:p>
            <a:r>
              <a:rPr lang="en-US" dirty="0"/>
              <a:t>Acheson vs Laufer</a:t>
            </a:r>
          </a:p>
          <a:p>
            <a:r>
              <a:rPr lang="en-US" dirty="0"/>
              <a:t>NIH designation of disability as a health disparity</a:t>
            </a:r>
          </a:p>
          <a:p>
            <a:r>
              <a:rPr lang="en-US" dirty="0"/>
              <a:t>Ongoing state-level redeterminations – federal impact</a:t>
            </a:r>
          </a:p>
          <a:p>
            <a:r>
              <a:rPr lang="en-US" dirty="0"/>
              <a:t>CMS proposed rule on web accessibility</a:t>
            </a:r>
          </a:p>
          <a:p>
            <a:r>
              <a:rPr lang="en-US" dirty="0"/>
              <a:t>Thinking small</a:t>
            </a:r>
          </a:p>
        </p:txBody>
      </p:sp>
    </p:spTree>
    <p:extLst>
      <p:ext uri="{BB962C8B-B14F-4D97-AF65-F5344CB8AC3E}">
        <p14:creationId xmlns:p14="http://schemas.microsoft.com/office/powerpoint/2010/main" val="95680068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{2617447C-05DD-2B4F-B081-3EC2EDD8CC93}tf10001119</Template>
  <TotalTime>10486</TotalTime>
  <Words>153</Words>
  <Application>Microsoft Macintosh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Palatino Linotype</vt:lpstr>
      <vt:lpstr>Gallery</vt:lpstr>
      <vt:lpstr>2024 HOT Disability Policies</vt:lpstr>
      <vt:lpstr>2023 Priority Legislation</vt:lpstr>
      <vt:lpstr>2024 Priority Legislation (so far)</vt:lpstr>
      <vt:lpstr>2024 stuff that we like that might come back</vt:lpstr>
      <vt:lpstr>2024 stuff to be unexcited about that might come back</vt:lpstr>
      <vt:lpstr>Federal Stuff in 2024?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Hot Disability Policies</dc:title>
  <dc:creator>Microsoft Office User</dc:creator>
  <cp:lastModifiedBy>Microsoft Office User</cp:lastModifiedBy>
  <cp:revision>11</cp:revision>
  <dcterms:created xsi:type="dcterms:W3CDTF">2023-08-18T19:32:58Z</dcterms:created>
  <dcterms:modified xsi:type="dcterms:W3CDTF">2023-10-30T22:35:42Z</dcterms:modified>
</cp:coreProperties>
</file>